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6" r:id="rId4"/>
    <p:sldId id="265" r:id="rId5"/>
    <p:sldId id="262" r:id="rId6"/>
    <p:sldId id="267" r:id="rId7"/>
    <p:sldId id="260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1F2C"/>
    <a:srgbClr val="A27D16"/>
    <a:srgbClr val="D91C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5971" autoAdjust="0"/>
  </p:normalViewPr>
  <p:slideViewPr>
    <p:cSldViewPr snapToGrid="0">
      <p:cViewPr varScale="1">
        <p:scale>
          <a:sx n="88" d="100"/>
          <a:sy n="88" d="100"/>
        </p:scale>
        <p:origin x="65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4746-1411-4124-B5DE-E417A744FA8E}" type="datetimeFigureOut">
              <a:rPr lang="pt-BR" smtClean="0"/>
              <a:t>05/07/2019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738E-0D47-41C3-A639-201EA8E66E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1017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4746-1411-4124-B5DE-E417A744FA8E}" type="datetimeFigureOut">
              <a:rPr lang="pt-BR" smtClean="0"/>
              <a:t>05/07/2019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738E-0D47-41C3-A639-201EA8E66E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0427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4746-1411-4124-B5DE-E417A744FA8E}" type="datetimeFigureOut">
              <a:rPr lang="pt-BR" smtClean="0"/>
              <a:t>05/07/2019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738E-0D47-41C3-A639-201EA8E66E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0688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4746-1411-4124-B5DE-E417A744FA8E}" type="datetimeFigureOut">
              <a:rPr lang="pt-BR" smtClean="0"/>
              <a:t>05/07/2019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738E-0D47-41C3-A639-201EA8E66E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191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4746-1411-4124-B5DE-E417A744FA8E}" type="datetimeFigureOut">
              <a:rPr lang="pt-BR" smtClean="0"/>
              <a:t>05/07/2019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738E-0D47-41C3-A639-201EA8E66E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898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4746-1411-4124-B5DE-E417A744FA8E}" type="datetimeFigureOut">
              <a:rPr lang="pt-BR" smtClean="0"/>
              <a:t>05/07/2019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738E-0D47-41C3-A639-201EA8E66E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30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4746-1411-4124-B5DE-E417A744FA8E}" type="datetimeFigureOut">
              <a:rPr lang="pt-BR" smtClean="0"/>
              <a:t>05/07/2019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738E-0D47-41C3-A639-201EA8E66E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0373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4746-1411-4124-B5DE-E417A744FA8E}" type="datetimeFigureOut">
              <a:rPr lang="pt-BR" smtClean="0"/>
              <a:t>05/07/2019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738E-0D47-41C3-A639-201EA8E66E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5641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4746-1411-4124-B5DE-E417A744FA8E}" type="datetimeFigureOut">
              <a:rPr lang="pt-BR" smtClean="0"/>
              <a:t>05/07/2019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738E-0D47-41C3-A639-201EA8E66E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8133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4746-1411-4124-B5DE-E417A744FA8E}" type="datetimeFigureOut">
              <a:rPr lang="pt-BR" smtClean="0"/>
              <a:t>05/07/2019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738E-0D47-41C3-A639-201EA8E66E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5380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4746-1411-4124-B5DE-E417A744FA8E}" type="datetimeFigureOut">
              <a:rPr lang="pt-BR" smtClean="0"/>
              <a:t>05/07/2019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738E-0D47-41C3-A639-201EA8E66E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9824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04746-1411-4124-B5DE-E417A744FA8E}" type="datetimeFigureOut">
              <a:rPr lang="pt-BR" smtClean="0"/>
              <a:t>05/07/2019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C738E-0D47-41C3-A639-201EA8E66E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583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23260" y="54864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5435" y="808336"/>
            <a:ext cx="5221129" cy="5241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64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23260" y="54864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" name="AutoShape 2" descr="Resultado de imagem para mês de junho 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2" descr="Resultado de imagem para agost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" name="AutoShape 4" descr="Resultado de imagem para dezembro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175" y="328418"/>
            <a:ext cx="10762796" cy="625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69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9085" y="1483633"/>
            <a:ext cx="10515600" cy="1325563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pt-BR" sz="8800" b="1" u="sng" dirty="0" smtClean="0"/>
              <a:t>META DO DIA</a:t>
            </a:r>
            <a:endParaRPr lang="pt-BR" sz="8800" b="1" u="sng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849085" y="2809196"/>
            <a:ext cx="10515600" cy="1325563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9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R$185.070,69</a:t>
            </a:r>
            <a:endParaRPr lang="pt-BR" sz="96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71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Resultado de imagem para frases TELEVEND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" name="AutoShape 2" descr="Resultado de imagem para feliz aniversari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" name="AutoShape 2" descr="Resultado de imagem para MOTIVAÃÃ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4" descr="Resultado de imagem para MOTIVAÃÃO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6" name="Picture 2" descr="Resultado de imagem para motivaÃ§Ã£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4314" y="704622"/>
            <a:ext cx="5522232" cy="5522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300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170159" y="3127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67" y="1252539"/>
            <a:ext cx="10071465" cy="435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12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0685" y="195943"/>
            <a:ext cx="8349343" cy="6262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98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23260" y="54864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2939527" y="5382183"/>
            <a:ext cx="631294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6600" dirty="0" smtClean="0">
                <a:solidFill>
                  <a:srgbClr val="C11F2C"/>
                </a:solidFill>
                <a:effectLst/>
                <a:latin typeface="Eras Medium ITC" panose="020B0602030504020804" pitchFamily="34" charset="0"/>
              </a:rPr>
              <a:t>Ótimas  Vendas!</a:t>
            </a:r>
            <a:endParaRPr lang="pt-BR" sz="6600" dirty="0">
              <a:solidFill>
                <a:srgbClr val="C11F2C"/>
              </a:solidFill>
              <a:effectLst/>
              <a:latin typeface="Eras Medium ITC" panose="020B06020305040208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3296" y="140856"/>
            <a:ext cx="5221129" cy="5241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67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2956</TotalTime>
  <Words>7</Words>
  <Application>Microsoft Office PowerPoint</Application>
  <PresentationFormat>Widescreen</PresentationFormat>
  <Paragraphs>3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Eras Medium ITC</vt:lpstr>
      <vt:lpstr>Tema do Office</vt:lpstr>
      <vt:lpstr>Apresentação do PowerPoint</vt:lpstr>
      <vt:lpstr>Apresentação do PowerPoint</vt:lpstr>
      <vt:lpstr>META DO DIA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Fabricio</dc:creator>
  <cp:lastModifiedBy>Silvana</cp:lastModifiedBy>
  <cp:revision>346</cp:revision>
  <dcterms:created xsi:type="dcterms:W3CDTF">2017-03-22T17:48:50Z</dcterms:created>
  <dcterms:modified xsi:type="dcterms:W3CDTF">2019-07-05T21:37:43Z</dcterms:modified>
</cp:coreProperties>
</file>